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931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41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804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1078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820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975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425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756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7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26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941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3DD9E-361E-413B-BF1D-C5828D20B691}" type="datetimeFigureOut">
              <a:rPr lang="hu-HU" smtClean="0"/>
              <a:t>2026. 05. 28.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84D9F-F6A8-4FDF-9FF2-F4B20188E4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41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fif"/><Relationship Id="rId7" Type="http://schemas.openxmlformats.org/officeDocument/2006/relationships/image" Target="../media/image67.png"/><Relationship Id="rId2" Type="http://schemas.openxmlformats.org/officeDocument/2006/relationships/image" Target="../media/image6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fif"/><Relationship Id="rId5" Type="http://schemas.openxmlformats.org/officeDocument/2006/relationships/image" Target="../media/image72.jfif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image" Target="../media/image7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fif"/><Relationship Id="rId5" Type="http://schemas.openxmlformats.org/officeDocument/2006/relationships/image" Target="../media/image81.jpeg"/><Relationship Id="rId10" Type="http://schemas.openxmlformats.org/officeDocument/2006/relationships/image" Target="../media/image86.png"/><Relationship Id="rId4" Type="http://schemas.openxmlformats.org/officeDocument/2006/relationships/image" Target="../media/image80.jfif"/><Relationship Id="rId9" Type="http://schemas.openxmlformats.org/officeDocument/2006/relationships/image" Target="../media/image85.jpeg"/><Relationship Id="rId14" Type="http://schemas.openxmlformats.org/officeDocument/2006/relationships/image" Target="../media/image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fif"/><Relationship Id="rId5" Type="http://schemas.openxmlformats.org/officeDocument/2006/relationships/image" Target="../media/image94.jfif"/><Relationship Id="rId4" Type="http://schemas.openxmlformats.org/officeDocument/2006/relationships/image" Target="../media/image93.jfif"/><Relationship Id="rId9" Type="http://schemas.openxmlformats.org/officeDocument/2006/relationships/image" Target="../media/image98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f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fif"/><Relationship Id="rId7" Type="http://schemas.openxmlformats.org/officeDocument/2006/relationships/image" Target="../media/image14.jfif"/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fif"/><Relationship Id="rId5" Type="http://schemas.openxmlformats.org/officeDocument/2006/relationships/image" Target="../media/image12.jfif"/><Relationship Id="rId4" Type="http://schemas.openxmlformats.org/officeDocument/2006/relationships/image" Target="../media/image11.jfif"/><Relationship Id="rId9" Type="http://schemas.openxmlformats.org/officeDocument/2006/relationships/image" Target="../media/image1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f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fif"/><Relationship Id="rId7" Type="http://schemas.openxmlformats.org/officeDocument/2006/relationships/image" Target="../media/image25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fif"/><Relationship Id="rId5" Type="http://schemas.openxmlformats.org/officeDocument/2006/relationships/image" Target="../media/image23.jfif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fif"/><Relationship Id="rId7" Type="http://schemas.openxmlformats.org/officeDocument/2006/relationships/image" Target="../media/image35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fif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fif"/><Relationship Id="rId9" Type="http://schemas.openxmlformats.org/officeDocument/2006/relationships/image" Target="../media/image37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fif"/><Relationship Id="rId7" Type="http://schemas.openxmlformats.org/officeDocument/2006/relationships/image" Target="../media/image45.jpeg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fif"/><Relationship Id="rId5" Type="http://schemas.openxmlformats.org/officeDocument/2006/relationships/image" Target="../media/image43.jfif"/><Relationship Id="rId4" Type="http://schemas.openxmlformats.org/officeDocument/2006/relationships/image" Target="../media/image42.jfif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fif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fif"/><Relationship Id="rId4" Type="http://schemas.openxmlformats.org/officeDocument/2006/relationships/image" Target="../media/image55.jfif"/><Relationship Id="rId9" Type="http://schemas.openxmlformats.org/officeDocument/2006/relationships/image" Target="../media/image6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90" y="799315"/>
            <a:ext cx="8750710" cy="2538121"/>
          </a:xfrm>
          <a:prstGeom prst="rect">
            <a:avLst/>
          </a:prstGeom>
        </p:spPr>
      </p:pic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z="48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Erdély</a:t>
            </a:r>
            <a:r>
              <a:rPr lang="hu-HU" sz="4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48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Gyergyószék kincsei</a:t>
            </a:r>
          </a:p>
          <a:p>
            <a:pPr lvl="0"/>
            <a:r>
              <a:rPr lang="hu-HU" dirty="0">
                <a:solidFill>
                  <a:prstClr val="black"/>
                </a:solidFill>
              </a:rPr>
              <a:t>2026. május 19-23.</a:t>
            </a:r>
          </a:p>
          <a:p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52467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3" y="3863901"/>
            <a:ext cx="2145119" cy="28601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56" y="3863901"/>
            <a:ext cx="2145119" cy="286015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43" y="318976"/>
            <a:ext cx="2437625" cy="32501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0" y="1339701"/>
            <a:ext cx="2732369" cy="20492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490" y="545265"/>
            <a:ext cx="2274005" cy="302387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704" y="1944059"/>
            <a:ext cx="2145978" cy="285927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8122" y="3863901"/>
            <a:ext cx="214597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519915" y="341231"/>
            <a:ext cx="1054820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nap: Székely mesterségek, élmények Remetén és Szováta sós vizei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5" y="1212111"/>
            <a:ext cx="2224862" cy="296648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2" y="4496117"/>
            <a:ext cx="1396615" cy="186215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74" y="1741671"/>
            <a:ext cx="1430522" cy="190736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18" y="4410887"/>
            <a:ext cx="1643172" cy="219089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17" y="1469207"/>
            <a:ext cx="2049425" cy="273256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09" y="4410887"/>
            <a:ext cx="1604518" cy="213935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146" y="4496117"/>
            <a:ext cx="2853277" cy="213995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32" y="4538806"/>
            <a:ext cx="2265460" cy="169909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57" y="1808119"/>
            <a:ext cx="2739656" cy="205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9" y="151513"/>
            <a:ext cx="2973572" cy="223017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8" y="489393"/>
            <a:ext cx="1377359" cy="18364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36" y="614030"/>
            <a:ext cx="2282456" cy="17118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7" y="2631961"/>
            <a:ext cx="1352410" cy="180321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5" y="4741263"/>
            <a:ext cx="2388781" cy="179158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85" y="2707383"/>
            <a:ext cx="2303721" cy="172779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084" y="4749237"/>
            <a:ext cx="2378149" cy="178361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29" y="4733288"/>
            <a:ext cx="2399414" cy="179956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7636" y="2620472"/>
            <a:ext cx="1020771" cy="181470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09" y="2483971"/>
            <a:ext cx="1622240" cy="216298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0849" y="241001"/>
            <a:ext cx="2990627" cy="224297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34860" y="2707383"/>
            <a:ext cx="1242603" cy="1659080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043" y="4554006"/>
            <a:ext cx="2650236" cy="19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0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503282" y="341231"/>
            <a:ext cx="855093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5.nap: Marosvásárhely kulturális kincsei és a hazatérés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16" y="1073889"/>
            <a:ext cx="4026195" cy="301964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15" y="1073889"/>
            <a:ext cx="1623237" cy="2164316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29" y="2721934"/>
            <a:ext cx="1586909" cy="2115879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83" y="4931055"/>
            <a:ext cx="2312138" cy="1734104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9" y="4389200"/>
            <a:ext cx="1706969" cy="227595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0" y="4577233"/>
            <a:ext cx="2338258" cy="1753693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6865" y="1073889"/>
            <a:ext cx="1737981" cy="2317308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71" y="3867799"/>
            <a:ext cx="2835349" cy="21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58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283" y="915409"/>
            <a:ext cx="2561643" cy="343330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65" y="372139"/>
            <a:ext cx="11999456" cy="8399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58" y="2232247"/>
            <a:ext cx="3397545" cy="453006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05" y="973080"/>
            <a:ext cx="2639533" cy="351937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92" y="3192845"/>
            <a:ext cx="2748866" cy="36651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07" y="909698"/>
            <a:ext cx="4346280" cy="325971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0" y="3466214"/>
            <a:ext cx="4522381" cy="33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43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45219" cy="39269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195" y="0"/>
            <a:ext cx="3110466" cy="414728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930"/>
            <a:ext cx="2425552" cy="32340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37" y="437265"/>
            <a:ext cx="3558363" cy="266877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76" y="0"/>
            <a:ext cx="2251223" cy="30016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23" y="3288119"/>
            <a:ext cx="2639865" cy="351982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552" y="3543301"/>
            <a:ext cx="4419599" cy="331469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88" y="3288119"/>
            <a:ext cx="2677411" cy="35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6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11" y="457200"/>
            <a:ext cx="2065375" cy="275383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11" y="3568404"/>
            <a:ext cx="2132271" cy="28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3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8224" y="180753"/>
            <a:ext cx="121920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nap: Időutazás a villák között, száguldás a hegyoldalban és a természet patikája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2" y="1195133"/>
            <a:ext cx="2073349" cy="27644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8" y="4104166"/>
            <a:ext cx="2065376" cy="27538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546" y="5333058"/>
            <a:ext cx="1048013" cy="139735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29" y="1053936"/>
            <a:ext cx="2446595" cy="183494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344" y="2881590"/>
            <a:ext cx="1686812" cy="224908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245" y="1488981"/>
            <a:ext cx="2174365" cy="289915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76" y="3650680"/>
            <a:ext cx="2219989" cy="295998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1536" y="4681983"/>
            <a:ext cx="2901357" cy="217601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94" y="1355490"/>
            <a:ext cx="2901356" cy="2176017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29" y="3762065"/>
            <a:ext cx="1823073" cy="243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8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21" y="4042107"/>
            <a:ext cx="2874239" cy="22681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8" y="3444066"/>
            <a:ext cx="2323657" cy="309820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37" y="4167804"/>
            <a:ext cx="2856614" cy="214246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681" y="632918"/>
            <a:ext cx="2481813" cy="330908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936" y="319683"/>
            <a:ext cx="1740887" cy="232118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3404" y="1911428"/>
            <a:ext cx="1733103" cy="231080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492"/>
            <a:ext cx="3691468" cy="276860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910" y="1093188"/>
            <a:ext cx="2036578" cy="271543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900" y="160421"/>
            <a:ext cx="1239062" cy="1652083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847" y="4321157"/>
            <a:ext cx="3010115" cy="22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22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84208" y="139213"/>
            <a:ext cx="1020523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hu-HU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3.nap: Főhajtás a hősök előtt és a természet monumentális csodái</a:t>
            </a:r>
            <a:endParaRPr lang="hu-H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309" y="781470"/>
            <a:ext cx="3685953" cy="276446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87" y="692570"/>
            <a:ext cx="2376820" cy="316909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9" y="756364"/>
            <a:ext cx="2281127" cy="30415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625" y="692570"/>
            <a:ext cx="2206699" cy="294226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52" y="3997542"/>
            <a:ext cx="2100373" cy="280049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8" y="3997542"/>
            <a:ext cx="2009554" cy="267940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14" y="4095562"/>
            <a:ext cx="3140593" cy="235544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73" y="3982849"/>
            <a:ext cx="2031593" cy="27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6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900" y="4175937"/>
            <a:ext cx="3264195" cy="24481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8" y="249866"/>
            <a:ext cx="2420234" cy="322697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8" y="3681818"/>
            <a:ext cx="2206700" cy="294226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90" y="580949"/>
            <a:ext cx="4343843" cy="579179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68" y="249866"/>
            <a:ext cx="2694461" cy="359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7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409" y="180753"/>
            <a:ext cx="3799368" cy="284952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412" y="3803797"/>
            <a:ext cx="2867247" cy="215043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7" y="105734"/>
            <a:ext cx="2217331" cy="29564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20995"/>
            <a:ext cx="3090531" cy="231789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83" y="3285458"/>
            <a:ext cx="2551814" cy="340241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255" y="3285458"/>
            <a:ext cx="2264734" cy="301964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644" y="3710761"/>
            <a:ext cx="2313024" cy="308403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86" y="485403"/>
            <a:ext cx="2016311" cy="268841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317" y="3030279"/>
            <a:ext cx="2583712" cy="34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2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57</Words>
  <Application>Microsoft Office PowerPoint</Application>
  <PresentationFormat>Szélesvásznú</PresentationFormat>
  <Paragraphs>6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admin</dc:creator>
  <cp:lastModifiedBy>admin</cp:lastModifiedBy>
  <cp:revision>21</cp:revision>
  <dcterms:created xsi:type="dcterms:W3CDTF">2026-05-28T17:32:26Z</dcterms:created>
  <dcterms:modified xsi:type="dcterms:W3CDTF">2026-05-28T20:32:48Z</dcterms:modified>
</cp:coreProperties>
</file>